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4" r:id="rId2"/>
    <p:sldId id="55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984E75-7518-BC9D-42A8-CF7C962EE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63ADB2A9-82E1-774A-423B-4A9ED4BD873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大分県の場所を示すイラスト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4AA0E56-5AC4-3095-6887-32D9B366F56D}"/>
              </a:ext>
            </a:extLst>
          </p:cNvPr>
          <p:cNvGrpSpPr>
            <a:grpSpLocks noChangeAspect="1"/>
          </p:cNvGrpSpPr>
          <p:nvPr/>
        </p:nvGrpSpPr>
        <p:grpSpPr>
          <a:xfrm>
            <a:off x="681608" y="1119760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C3A49E0E-6B5F-1278-5891-7AE99704E0F1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69841F7-275C-172C-B694-808ADB0D884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6DF1742-19EE-CA5F-2BAF-36C91D6D6F8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47FAA6B4-F751-D176-A7F2-6E37243D6E2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ED188102-0CD4-D54B-7A98-4D69F82F5AA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68383C9-E2A8-46E7-B19D-CCB11519222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A8D3F4AC-7431-22D3-9FC5-493668ABBEF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B5C907E7-D6DC-94B5-86A2-CB1D7FCE37F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1F8E990-8247-71E0-E510-952504F55FB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1EC237D-B9C4-3998-10B4-C901E8AD1D9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E2F2C07-A860-F5C7-44D4-DA98EDF179C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97843321-9240-0BEE-6C55-ADA0E794E7A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56805718-E221-B19B-3099-752B43F2570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25CA1269-3129-AAC1-2845-9E852802E96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4678739F-7786-572F-DB98-835BD9A8E77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ADA6F65F-859B-396F-8F2B-B7CE609FDBA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717BDAF4-0E41-6FAA-E66E-3743EB4D86B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869C343-53D8-1C0F-A1A8-42DF4A7A843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7E0811B-1C3A-37A8-CAC5-80DE711C9E4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8101933-8E0B-E4FD-F5C7-D6CFA8F80E0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F13590C-CD01-9FC1-C63A-1D4B26E2E3E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83AED0E4-8624-5B33-B025-D0B2ABAC7C3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F62FC1E-B2DB-8124-98BA-3647823D71E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6802E75C-2945-6CBA-AC4A-A53B02323A9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5CE7D6DF-8952-961A-8F5C-478F0905C54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EDB31994-BEAD-6CCB-F50D-05D9E1D0EFD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7549754-CD6A-A2EE-8527-42BD76A9EA9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0D601D09-0F05-EE5D-AA7B-416D7769BB6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0555B65-3C2D-EBBB-1CBE-F96FB1FDAE6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9D3DB443-CBD5-56E3-70BC-A25D7B98A9D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947D0F02-635E-48BD-A240-4222AA6D6EE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54B18D11-60B1-D46D-A4F1-FAC1570E65D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95B98BE6-EEE2-B941-A0D2-16EFF2BBD2C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A9A0769E-5AE4-9D34-96B2-F81FDA933E4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B8B2A7F9-04C1-A656-F1AE-15750A059AC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987E97B-6E9A-1B92-29A7-47832A3BC2C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B3D7F019-8EF6-1674-6B0D-1A3813FC8D7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423551B-1204-B902-F592-9EA359774EE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A7C1418E-E257-DB31-7BB7-B3646F37FDC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4BC4D93F-0D1B-D31C-D01E-5BDD4B609DC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1CD40DDC-8E1F-CAE1-E1F6-71AB0716AF5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4EA7B11-CF92-6732-041A-27EB31ED01C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50B3DA1-DC04-C00D-0DDF-E65A5A04F98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71A6FDD-BD39-E69E-B8F6-C3FD6B00512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A7C2F3B-2A55-512E-C68A-C3E76B58B3C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EEFD9343-B114-3B0E-08D9-DD06A5EDF45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E33548B-3FE0-D1A2-513E-889D8691CBF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6078697-15CA-8AFB-1039-3A156031A39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6011D717-E1D7-406F-66C6-82C5CD65281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7A2471FE-9D5E-D943-E8A4-4792687482B1}"/>
                </a:ext>
              </a:extLst>
            </p:cNvPr>
            <p:cNvCxnSpPr>
              <a:cxnSpLocks/>
            </p:cNvCxnSpPr>
            <p:nvPr/>
          </p:nvCxnSpPr>
          <p:spPr>
            <a:xfrm>
              <a:off x="2155825" y="2197100"/>
              <a:ext cx="0" cy="37465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A81EF500-0BB8-BBAB-26C8-E4BD2C857552}"/>
                </a:ext>
              </a:extLst>
            </p:cNvPr>
            <p:cNvSpPr txBox="1"/>
            <p:nvPr/>
          </p:nvSpPr>
          <p:spPr>
            <a:xfrm>
              <a:off x="1863725" y="198755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E093985-EAEF-E1D6-DBD8-FE534207A8D7}"/>
              </a:ext>
            </a:extLst>
          </p:cNvPr>
          <p:cNvGrpSpPr>
            <a:grpSpLocks noChangeAspect="1"/>
          </p:cNvGrpSpPr>
          <p:nvPr/>
        </p:nvGrpSpPr>
        <p:grpSpPr>
          <a:xfrm>
            <a:off x="3709669" y="4031355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3967A116-97DE-B9AB-3615-32C342F23AD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89358D1E-7FCE-47DB-39DB-7675D9A9445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B991BAB-855A-7F0A-9CFA-2AA7D51C12E5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B1971B42-4812-DC4C-4A20-367988C8F95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FE402F7-23EA-C86A-8D83-E2AFD8C0EB8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B1D17C7-8F76-DDF2-7E6C-5835E18D2DC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A96EA146-A9A9-8D75-621A-FBA93C1DC54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3E8730E5-5F1D-1CCA-6AC1-1767B7DECF2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7F88581-5FE0-ADE6-AFD9-FD20561E520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278FC6D-C526-00F5-56C5-055242F5DCD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0F7B39FF-17EB-0284-1209-545F75A084A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90154186-83A4-6DD3-9E89-F98FF472D3A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0431711-653F-8A3A-B161-B2AD988CEEA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CF20EE86-A393-6228-FB7F-04B022FA6E1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99C106E1-2C6F-B680-3064-B81E5243D51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3769E05-CA2A-CB02-383C-746EEFFB00A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42F4FBEF-E892-3A76-71FA-37F2A3FFA9FE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9CCA4757-8496-CA1A-D46A-6B4114204E9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97327D25-5BDD-5B67-015D-4B3C2DA0594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EC964992-A76D-1CB9-4BBF-2D8AE66D142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3BA6F561-AF00-2747-BEBD-ADBC99FD912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710064C-4E25-DA29-D8CB-C518F81B205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52BA6FAD-ABA1-8F2D-D293-7102D4E656E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72BC626-8B46-98DC-F55F-FD7873F33B3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087D435-AD12-D031-3214-F7B5F2407E5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AE527185-2252-506D-7616-7C5B355C306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1B3613EF-832A-7556-96B4-70025EF0027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6914280-E83B-A7E6-1C6A-961EE043497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BE8995C-7F77-B461-1B75-A3666F13C75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15CE6281-6828-9FC8-86EA-4A61998AA8A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D80B4055-FCBB-30CA-1A56-B6E58EA3FF2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D2F7DE4D-70E2-515C-78A6-F6B92F9C840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D19EE7E1-F961-A972-588E-462662D4F02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19447962-CE8E-C42C-4DAE-4341ECEF917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99CA489-F8A4-92CA-3209-C4944B0822F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9CAC554E-F9E9-CC7D-79D0-C2245E4EE97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6BB49D93-075E-481D-C4A6-7297C2D12ED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9CBCA6B1-1326-B9D7-A6E6-DF04BA5F263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8B8C71F3-D13A-DC7A-B7E7-1D7634CB5B8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C1A93179-A6D9-A928-152E-081AE766B01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4E6FC027-E5F5-D043-6B33-5E1F39EF097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CDBE99EB-CCB8-818E-A807-046CE086DF53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F27E6CF0-97FD-B755-6023-04E5E1323FD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D95C71F2-3BA7-B03B-4FF3-98B951B8D78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2F1A3984-CA0E-F7A9-1332-4F9894E47DC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FC9ED133-57FA-5E47-2262-3DFFCBC1470B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CC4A221-4996-6B28-3568-F82A5378F33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7FCF2CC-EA79-9EB6-0AA0-797C3129D1C4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518BA1E4-A679-4BCE-BF89-2153A609BDB3}"/>
                </a:ext>
              </a:extLst>
            </p:cNvPr>
            <p:cNvSpPr/>
            <p:nvPr/>
          </p:nvSpPr>
          <p:spPr>
            <a:xfrm>
              <a:off x="4552950" y="441960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D1DB1CBA-14F0-BF9E-A2DB-E99658BBC57A}"/>
                </a:ext>
              </a:extLst>
            </p:cNvPr>
            <p:cNvSpPr txBox="1"/>
            <p:nvPr/>
          </p:nvSpPr>
          <p:spPr>
            <a:xfrm>
              <a:off x="4384675" y="4230688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D8E28C-178E-1B67-6753-DB189188EDE4}"/>
              </a:ext>
            </a:extLst>
          </p:cNvPr>
          <p:cNvGrpSpPr/>
          <p:nvPr/>
        </p:nvGrpSpPr>
        <p:grpSpPr>
          <a:xfrm>
            <a:off x="3616776" y="1134048"/>
            <a:ext cx="2672448" cy="2230945"/>
            <a:chOff x="3096194" y="1134048"/>
            <a:chExt cx="2672448" cy="2230945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6FD3831C-FC8C-A39A-547A-372C4F7ADE8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96194" y="1167385"/>
              <a:ext cx="2672448" cy="2197608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7438E6CF-0FFF-1A1F-EB4C-782D6F68390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E72981F-67C5-A59F-CF08-1E3C87CE255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D216B3E-3A16-1D93-331B-98C23BBDBE2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68940B03-9068-1200-2047-5989C8CA9E1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5F5651B1-DFE9-5980-AD67-885DF1003A1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24D686F-821A-BCF8-AC2D-FE40D731CE3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B1554AC-C036-266C-35F4-E58960CE072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FF8245F8-865C-B33C-21CD-BFC303B87DE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1F970BCC-C4D4-BB6E-C59F-EDC888777D3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57AC15E-B680-7F91-929B-A1529D5350C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BFDEAD1-01ED-8329-39CB-FF41DEEEE8D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41B7CB44-90DE-0A48-F4DE-75ECC00CCDA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D2F3F37F-7EA6-6015-3471-816078620F1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2EF3B224-17A5-3918-5830-F1685E69628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71A6619C-36CB-560D-CC1F-F96A0933481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0459A5B3-153A-CEE4-E6D3-EC2C451B9E4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9A978BCE-20E9-84AB-B61D-0B42A8F6F51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DF286CF-8E15-81FF-F2F5-4B7E7070BB4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F10708B1-D730-4600-552C-01AC228EF53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064F8C5E-49A6-D6C8-736B-1329D2EC9E4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4C60F84D-B12D-68CC-2084-0F4B3AC3AB5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09A93F8-93B5-5FE7-B252-2B288D279D0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3A306BF7-E9BA-5760-5762-087211A00F5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58ED19B1-D900-4A5F-D591-E351032B792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3725433-59E3-CCD9-E2A7-31311893777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AA80200-E00A-528C-B52A-8095E27E44F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7A5B4DAC-FE79-C1FC-3131-F033EA3A0ED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5CF66366-1E08-378A-6079-56633A59ECC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E7448B0-1744-C0A8-34AE-1B3B4FED344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3B77F1D7-D05C-2DC6-9BF7-9B67A65CA17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DB3865D-E163-60E5-7B0B-0E803F202EC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80B35A6-88AD-5EBF-9E3F-619C998E47C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1615F89F-89E6-0698-C2A0-27817E86CA4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C1F0510-A296-38EB-BD8F-D31F045E4C1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4E62A027-E253-598D-BBE3-856A4BBCDF3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FDDC63E1-A06F-A25E-1DD2-D44E96C51AF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54558195-D153-EB51-6D87-0C9FE17A385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5C19CF3F-8513-39D6-3149-4B99926D71F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4E878F6-EA18-EA54-4975-C2FA7653B21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6D7AC71-A322-D58A-6AEE-8AA25331CA4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1A38DD8-4AE5-FEC6-098C-E0A50FC8E7F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618052B3-AB1D-5CAD-678D-2BB88C001B4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8CD8F55-D76F-2A54-8414-AD1AAA01D91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E0F36691-D4E5-4324-8A79-9F8C8AB0D4A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6B95934D-F58B-7C20-7897-29C8C6B9614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1C4AF99C-5832-9671-7A89-3B26C7FEBB3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DF23DFD4-5D19-14F0-6367-DBDA0C7EABC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34EEFD4-F880-BC0E-7412-F272A43AC94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6FB4327-E5E9-74EF-3EC8-4699C1F2EE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96194" y="1134048"/>
              <a:ext cx="2672448" cy="2197608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12E73384-CEF4-9E9E-1E7C-5AF80B856E02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C3C2D187-135C-5E20-32CD-B380D93A0AD9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0FAABB2E-FB76-D9A4-DCA5-9F05DF21B487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D6237197-8818-042B-3CBE-D4354AE985D6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306F07F7-B4DA-D4A6-B8AF-CFCF5F373E4A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F9050254-5512-23CC-AEE2-6FB99AD2F5E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FEB837EC-4F0B-0B68-1C86-BF15EF401A68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E7FD7DB1-E98F-B5EF-E0F1-7C12A4F9AA41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1C2B0FB9-A5A2-0DD7-08EE-A6F118C45448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9DC70F9C-A75C-4658-05DF-D52B94811D0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01080B72-716F-8A7A-9C5A-62288E55C7E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C8815917-1247-668A-D291-2FD8882347E1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11E0C24A-D7BD-E5CF-0FA9-3BB7EDD90BB5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0E7C410F-0DDE-B8BB-4C89-07AECA619E6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14FEA0FA-07E2-5600-0629-D33E6793F4CD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8C30A5F3-9B3C-0783-9965-61124DBE01F0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1761856A-4C1F-1E71-EA30-E9BD4949318E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66A0B644-A0C1-6126-B75C-1ECAAC038DAF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C8FC0C28-0AA0-58BB-1526-F07BE72858E2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4310D7D1-7897-093F-E9FC-9E88FA7BE997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9D1B7CE3-E059-2968-6564-4A139C9ACDF9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FA3C969C-048A-7502-749D-1F89F591730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9CF76F62-609B-FD7E-8667-01D569C2E9BE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2129B107-B6FC-0F64-98CD-0084CEF65F83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59CF3E62-F3EB-D62D-121A-304FD8F84B4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2D6C87AE-3CB4-D8DE-DE65-5836F38B94D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EA0A8D7A-A4BC-91F3-E204-17C745133870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9E573538-5872-FB9E-1DDB-8832F070E99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D886585C-20E0-C198-FB9B-D0438B8BA6A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935B19EA-BB65-B4F6-671B-A106754B132C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DF33A56E-1C52-EFB2-1439-8B2D6FE4D98D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CE845C22-C618-DA73-6F92-DC6794ABBF3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55D55D3F-474B-B176-3A7B-61DD0604A987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9CB11D35-1A87-53B4-D62B-3C82A0B7DB1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6B45F420-35C9-9D9C-37C6-26C6C9F840B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5674E9F3-CBCE-4387-3E2E-65675B1A3B3C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B707FD8F-C131-A732-BE1F-44E87065E0C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59D39424-5765-9DAD-55FF-78ADA61BF93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DF9336A2-C63B-0316-AF77-B418DBAC8F01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9D44C45F-82BA-5404-0E1E-E597459A4161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7ADCF8A9-BBC6-5459-D1AE-60BE27EB701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EAE7502D-7F75-4ACF-4616-2566C4A2BFB7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86756D2D-77F8-5D72-D2D4-E9D0DA665E2A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5A52BAB8-0DDD-DACA-EBB3-5B4AE76FADB4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5A3E5023-5ACF-2945-2F56-B520FCB99AD0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511065F2-5DB1-6546-0FC9-8F2D3AFA036F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F0F0B740-5375-A194-460C-C9991C0F6873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62DAD8A6-0745-4DB8-51DC-FEE6E71D01A5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DC0CE9FD-5D70-8BF9-6A7F-F2B69F105D3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98" name="直線矢印コネクタ 1097">
                <a:extLst>
                  <a:ext uri="{FF2B5EF4-FFF2-40B4-BE49-F238E27FC236}">
                    <a16:creationId xmlns:a16="http://schemas.microsoft.com/office/drawing/2014/main" id="{6B7D358D-6DC9-0504-4E9B-39A531A5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794" y="2345531"/>
                <a:ext cx="0" cy="232569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F470B87B-E61A-9290-7CBD-40213CA0A53F}"/>
                  </a:ext>
                </a:extLst>
              </p:cNvPr>
              <p:cNvSpPr txBox="1"/>
              <p:nvPr/>
            </p:nvSpPr>
            <p:spPr>
              <a:xfrm>
                <a:off x="4364037" y="2139950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2A6E599-D9F2-BB59-60F0-83F2693B21C4}"/>
              </a:ext>
            </a:extLst>
          </p:cNvPr>
          <p:cNvGrpSpPr>
            <a:grpSpLocks noChangeAspect="1"/>
          </p:cNvGrpSpPr>
          <p:nvPr/>
        </p:nvGrpSpPr>
        <p:grpSpPr>
          <a:xfrm>
            <a:off x="779017" y="4063105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99CAAF43-B334-30C3-1D9A-987C0FB3293D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93D15961-BE5D-C53A-F191-B5D2F4DB08C8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46B092B4-71F9-66F7-B8E6-557E65D2138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8197DA10-6954-1141-EA0E-48F4D30EBB5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88601851-9288-0B36-649A-69AD1D449F4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30E1DA0-1B02-C635-790A-7C9F2FD7BFE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674DCF6B-688F-CDE3-F9B9-709C8AE36C3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C7E009C0-4DC0-ABC8-F52B-AD4AB52386A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74DA339E-2D13-B764-2C5B-975FC766501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F6A61ECE-5B2B-08B2-E9AC-E62D4F1F052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8358F66-4299-F260-37F2-5A0C76F697D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5074ECF9-F754-FDD9-715A-A79EF6B7413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AD1D59D-090B-BCFE-83FA-4903471963F0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A298E097-5299-42CF-CF69-45ABABBC450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A6D0A2A-9656-8283-7834-870E1E16D01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0E037440-C95B-7C3C-3ACC-C76B7FC4549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4C9994D3-550A-5EF2-895F-2F1B902172C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54EA23F3-6C37-02B9-202B-D356B4A2DD5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F22ABDD-C5BD-E0BF-B3F1-9450FCDA82B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940BE5C0-2A38-C87E-61D2-E8BC933C083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786D7B5-B3B5-2FA4-89C2-E36C22D2849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DB12070C-D405-9033-CD44-BB5D4FE6D93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34452E1-AFE0-E01B-7AA0-B24EEC6EEA3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3ECF42F9-FB20-F362-34C3-E3A19024F99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4DF914F-DE5C-11E5-F3E8-75B6BE261973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33524FEF-5749-A171-7CF0-04BBA7567D9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7EC301A-A150-854C-89F8-4828E3D8F45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A6007C2E-38C0-7764-0D02-D76E7DFB859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983FA2C2-D0FE-6A01-E4B0-2ADA6AB9162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B0A7E0C-FBAD-8F10-BD9B-77895D5EB9C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EF2740B7-840F-8CAF-DB71-9283096146F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B78A2031-AAA2-1EEF-8B22-4B2F3BB1A31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352F1198-2826-BF9B-8603-53307D83A0D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208B28F-5272-B12F-6102-49E3DD90973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D9F7144-8095-5E13-3463-F316B6715AD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14B5507-6918-6020-00A7-46426A31B50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DAFC66B0-686B-122E-7590-BE069136986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A984EA6A-DC27-B6E5-B9F6-28F56F3B2AB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1DE86265-0CE8-D7B4-816D-C1D6E1664C8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E6C74027-2514-68F9-2C09-E9961185C18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F1BB615C-ADF0-34AB-0847-59F8315F86C3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ADF37DC9-38E8-B220-1F5C-92911020774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A328522F-0292-12B7-40F1-07870C443B4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715865F7-D9E7-ECA5-B606-9F991FC2A7C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C36BE55-4981-F0FD-FF9D-8C0ED8AEE07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C10A0726-3EC2-5C71-C514-1E2AC411091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0E6246DC-ECD7-C219-02A1-3D55B785591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906A7D53-A5B9-8457-5BF3-F0D0D1478DE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5997C5C5-6C79-8E1C-F878-16C8589DBCBD}"/>
                </a:ext>
              </a:extLst>
            </p:cNvPr>
            <p:cNvCxnSpPr>
              <a:cxnSpLocks/>
            </p:cNvCxnSpPr>
            <p:nvPr/>
          </p:nvCxnSpPr>
          <p:spPr>
            <a:xfrm>
              <a:off x="2212974" y="4497387"/>
              <a:ext cx="0" cy="37465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AF1A62B-3CF6-B94B-4835-9E334C751CE2}"/>
                </a:ext>
              </a:extLst>
            </p:cNvPr>
            <p:cNvSpPr txBox="1"/>
            <p:nvPr/>
          </p:nvSpPr>
          <p:spPr>
            <a:xfrm>
              <a:off x="1920874" y="428783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9E15437-934E-6BCC-5894-34D2ED258266}"/>
              </a:ext>
            </a:extLst>
          </p:cNvPr>
          <p:cNvGrpSpPr>
            <a:grpSpLocks noChangeAspect="1"/>
          </p:cNvGrpSpPr>
          <p:nvPr/>
        </p:nvGrpSpPr>
        <p:grpSpPr>
          <a:xfrm>
            <a:off x="6580250" y="1119760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506F5829-CB10-CD12-1051-E6A4E14C0001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6BC05969-8E64-547A-678F-41E09FCB1B1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1317893E-DE9C-A56B-32F4-EF01A6F0D38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8B3B7B9-11FE-8C12-355E-DF428B65D3C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DA77BFE6-A7A5-2D17-9F00-A3501918FA1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1D16362-1CA7-8B99-76E8-61FE81AAD90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CBA801C7-30EC-41B0-0BDB-EE4978A609C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14B901A2-C3F7-957B-F3A4-B16DB3C993B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26353EA-37B5-C033-3111-7F4CA24D0A2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48EB32DA-72F1-E093-8CBF-CE602226BA5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4446A71E-2E25-D094-0804-3242B830E9E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BE7DD9AF-6879-E6B6-5FF5-8B2D30E5396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CDA4CA9-4BCA-BC88-309B-B2DE40B2BB9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19EA15E0-007A-637F-00AE-C3C54B7F0C6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C6EFA9D9-5621-EEE8-6FBC-7590372A08C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71070F04-D24F-A832-1887-15C73B1E9EE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F1E6DBEF-1AE3-C43C-1871-E7256F2B29C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B16E8C5C-4D4A-90FD-F461-1FC086E6E55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EC57D3AF-7B3E-123E-9818-0284B01128F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B8AEB590-C2EC-973C-9CD3-AC799A17BAD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87C5FF8F-8D26-6B3C-4518-D7BB3BEA4AA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FFABF2F-D43A-3DB3-FBE0-0D5857DFE18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FDB8FD4D-33AA-04CC-C573-4BA6D249451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1236892-369A-89C9-B853-6F13E38D8C0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7017A74B-B8E5-0C62-B729-B8F45423AA1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29DA2EE3-7612-73CD-CCB0-0119E0EED85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A3FF739-C3BB-18EB-062D-59D9472A25A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BAC93BD-4319-E1E9-4036-DE97CD0DEF5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E2929FA-BC53-9613-C0E8-2ABD366825B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4400449B-4EF7-B120-0F58-F5CDB4A483F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6CF1D80-1432-8E4B-8562-38DCCB86EA1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4EB756F2-6953-D999-05AA-B667B8B49F2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65B53C7C-64BF-11C4-F4F6-BFDBAAC24B2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5AA7A44B-84C6-6E29-A5C9-C4A669AC9DB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B9084F6-DE37-CCA4-DA38-49E55B98273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D29884EE-B89F-3E63-84C8-33A07AF9267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42FC1C12-32C8-D352-C9D8-7412A591333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A70A25A4-EB11-50D2-91F3-8EC1661918E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D0436F8-7719-0891-9C75-42E7804D33F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C55315F7-7FA3-4FA1-9114-4C0B1AF309C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F45A25B-BF03-7031-FB3B-5AF7BF0A857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2918468F-A85D-C3E6-5C04-1D5CE34D1C3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C7041FE1-9AD9-64C7-D3B7-1C2CAFB7561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1CD7A1E2-E1EC-98E6-81F0-312447D5CE4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94800DAF-10FA-3066-B1EE-7F4F3EFC32B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3203E12E-0545-8861-CFDB-910B4E80BAC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D939F055-23A5-C48B-A43F-9B2061ABAEC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B89819D0-458F-8E56-63DA-FA01505692B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9411227-8136-B98D-11F8-E9D0166C0583}"/>
                </a:ext>
              </a:extLst>
            </p:cNvPr>
            <p:cNvSpPr/>
            <p:nvPr/>
          </p:nvSpPr>
          <p:spPr>
            <a:xfrm>
              <a:off x="6927877" y="2523666"/>
              <a:ext cx="104292" cy="77102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EE1299E-1806-EF70-3E7B-805E7D6D4E6F}"/>
              </a:ext>
            </a:extLst>
          </p:cNvPr>
          <p:cNvGrpSpPr>
            <a:grpSpLocks noChangeAspect="1"/>
          </p:cNvGrpSpPr>
          <p:nvPr/>
        </p:nvGrpSpPr>
        <p:grpSpPr>
          <a:xfrm>
            <a:off x="6642353" y="4063105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41BD6943-5DF7-782E-51B5-5FD4B06EBAA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4308574F-4EF5-AAEC-A397-D78E6B53769B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1EC0CC6-035A-4CB9-6243-770FC4FDA031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D9B8E23E-93BA-4871-A0CB-61DCA7E279B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A2810E46-BCD6-B6A8-81DC-170D1EC4EC4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DD11FB08-AB12-38D2-EB49-90B445A7D3B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F5A38A6-E86D-F25E-BCB1-251B541BA7F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DCF1EA9-5C4E-EC81-B15A-72CAE914897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E4E15702-2046-3E60-0087-69B05CE4678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69C134DA-CB98-86AA-8EBF-C107B6B2A3F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1FCA7CC9-8FD8-7FE0-D7EA-CA22F785898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D2F37CEA-A6B9-6E9A-FA54-062ABFC87E5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76E808F-BD2C-CB53-2B68-A9187FEA705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B857760B-18F5-D5F5-FFB4-4BD51D6EA98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573F8D3-9D0E-9019-A8E2-26826F48799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E1E96ED-FCB3-32B6-4B92-B1BD192DCF9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ECDA0E3D-7CB8-1B13-7E28-A409B519AC1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21CACF4-4C87-F183-2C6C-A97DA8B4E0C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0BB364B4-87F3-A7EB-8EE9-72F511D9916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868EE1B-AABE-FF63-97F8-67C3A35BB50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4906E411-4E57-2F8A-03F9-D5546A451F6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7EDA1893-6429-853E-1630-24D1636D1815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335ED4BC-51FF-0020-0B1A-734D718A421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691AB115-E5EF-68AF-260D-DEBDD86A3445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8C3D9BAC-8A89-3BCB-699D-90ACB8A6527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CD424F8-22AC-C038-0DBC-0F9A4B793A9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2D59C484-6B66-E7D6-2D3E-CD0484B6D0D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A5E7126B-FF00-0A85-4F0C-92876B69DBE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5893C972-4FD1-7582-8B65-91DDB1326D3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127C11EA-60FD-3486-F756-DFECA71858CD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D6EDBFB9-EBA4-6473-DEFB-558E971154A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931011E6-7C3B-FE44-1E42-EDD8CA2CB38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8FDD1C04-B0CC-58EA-ABE5-21B498883E6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5D840A01-5B18-14BC-F20A-B8ED07F76D0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CFADB950-ED1D-2340-83DA-FAE77CE799C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937D46EC-0224-1309-DF41-2AF5F2DD632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5332FD55-253F-35CA-E4DA-540004427A6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BC381BD-A23E-1E20-4DAE-3511D86371E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CB6793ED-50BF-26DD-0A63-100716166C78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0433D231-7AA6-FCDA-AA9F-147002D97C2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9B6B7C2-A3CA-EDD0-7E71-8F18E31B264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859E68F5-943A-13AD-D4D2-27AAD8651BB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B9CF40C-14C1-3A1B-F3EA-02EFA82B6FA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B8BA3B2D-06CF-34A9-9994-A3620A3164E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3F5D1108-5DF8-084A-78A9-ACD0E4E13AEB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6CE10C30-8A60-7373-9981-FEECCC4B2A8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C1960434-7727-30FF-8348-7D39EA76709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0A51613-8A8C-D9CA-0699-30A49CC108EE}"/>
                </a:ext>
              </a:extLst>
            </p:cNvPr>
            <p:cNvSpPr/>
            <p:nvPr/>
          </p:nvSpPr>
          <p:spPr>
            <a:xfrm>
              <a:off x="6948645" y="4844619"/>
              <a:ext cx="91788" cy="65597"/>
            </a:xfrm>
            <a:custGeom>
              <a:avLst/>
              <a:gdLst>
                <a:gd name="connsiteX0" fmla="*/ 517056 w 864215"/>
                <a:gd name="connsiteY0" fmla="*/ 81 h 804535"/>
                <a:gd name="connsiteX1" fmla="*/ 651400 w 864215"/>
                <a:gd name="connsiteY1" fmla="*/ 73753 h 804535"/>
                <a:gd name="connsiteX2" fmla="*/ 655734 w 864215"/>
                <a:gd name="connsiteY2" fmla="*/ 203763 h 804535"/>
                <a:gd name="connsiteX3" fmla="*/ 486722 w 864215"/>
                <a:gd name="connsiteY3" fmla="*/ 372777 h 804535"/>
                <a:gd name="connsiteX4" fmla="*/ 772744 w 864215"/>
                <a:gd name="connsiteY4" fmla="*/ 450781 h 804535"/>
                <a:gd name="connsiteX5" fmla="*/ 746740 w 864215"/>
                <a:gd name="connsiteY5" fmla="*/ 554789 h 804535"/>
                <a:gd name="connsiteX6" fmla="*/ 859416 w 864215"/>
                <a:gd name="connsiteY6" fmla="*/ 736801 h 804535"/>
                <a:gd name="connsiteX7" fmla="*/ 841088 w 864215"/>
                <a:gd name="connsiteY7" fmla="*/ 787917 h 804535"/>
                <a:gd name="connsiteX8" fmla="*/ 832706 w 864215"/>
                <a:gd name="connsiteY8" fmla="*/ 804535 h 804535"/>
                <a:gd name="connsiteX9" fmla="*/ 815366 w 864215"/>
                <a:gd name="connsiteY9" fmla="*/ 800511 h 804535"/>
                <a:gd name="connsiteX10" fmla="*/ 379194 w 864215"/>
                <a:gd name="connsiteY10" fmla="*/ 787501 h 804535"/>
                <a:gd name="connsiteX11" fmla="*/ 345510 w 864215"/>
                <a:gd name="connsiteY11" fmla="*/ 793881 h 804535"/>
                <a:gd name="connsiteX12" fmla="*/ 344422 w 864215"/>
                <a:gd name="connsiteY12" fmla="*/ 787405 h 804535"/>
                <a:gd name="connsiteX13" fmla="*/ 284892 w 864215"/>
                <a:gd name="connsiteY13" fmla="*/ 590655 h 804535"/>
                <a:gd name="connsiteX14" fmla="*/ 137254 w 864215"/>
                <a:gd name="connsiteY14" fmla="*/ 490641 h 804535"/>
                <a:gd name="connsiteX15" fmla="*/ 75340 w 864215"/>
                <a:gd name="connsiteY15" fmla="*/ 628755 h 804535"/>
                <a:gd name="connsiteX16" fmla="*/ 36832 w 864215"/>
                <a:gd name="connsiteY16" fmla="*/ 608701 h 804535"/>
                <a:gd name="connsiteX17" fmla="*/ 0 w 864215"/>
                <a:gd name="connsiteY17" fmla="*/ 573253 h 804535"/>
                <a:gd name="connsiteX18" fmla="*/ 3606 w 864215"/>
                <a:gd name="connsiteY18" fmla="*/ 549839 h 804535"/>
                <a:gd name="connsiteX19" fmla="*/ 42004 w 864215"/>
                <a:gd name="connsiteY19" fmla="*/ 242993 h 804535"/>
                <a:gd name="connsiteX20" fmla="*/ 222980 w 864215"/>
                <a:gd name="connsiteY20" fmla="*/ 181081 h 804535"/>
                <a:gd name="connsiteX21" fmla="*/ 226774 w 864215"/>
                <a:gd name="connsiteY21" fmla="*/ 105849 h 804535"/>
                <a:gd name="connsiteX22" fmla="*/ 222500 w 864215"/>
                <a:gd name="connsiteY22" fmla="*/ 82199 h 804535"/>
                <a:gd name="connsiteX23" fmla="*/ 264892 w 864215"/>
                <a:gd name="connsiteY23" fmla="*/ 90547 h 804535"/>
                <a:gd name="connsiteX24" fmla="*/ 378380 w 864215"/>
                <a:gd name="connsiteY24" fmla="*/ 86755 h 804535"/>
                <a:gd name="connsiteX25" fmla="*/ 517056 w 864215"/>
                <a:gd name="connsiteY25" fmla="*/ 81 h 80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4215" h="804535">
                  <a:moveTo>
                    <a:pt x="517056" y="81"/>
                  </a:moveTo>
                  <a:cubicBezTo>
                    <a:pt x="562560" y="-2085"/>
                    <a:pt x="628288" y="39807"/>
                    <a:pt x="651400" y="73753"/>
                  </a:cubicBezTo>
                  <a:cubicBezTo>
                    <a:pt x="674512" y="107701"/>
                    <a:pt x="683180" y="153925"/>
                    <a:pt x="655734" y="203763"/>
                  </a:cubicBezTo>
                  <a:cubicBezTo>
                    <a:pt x="628288" y="253601"/>
                    <a:pt x="467220" y="331605"/>
                    <a:pt x="486722" y="372777"/>
                  </a:cubicBezTo>
                  <a:cubicBezTo>
                    <a:pt x="506224" y="413945"/>
                    <a:pt x="729406" y="420445"/>
                    <a:pt x="772744" y="450781"/>
                  </a:cubicBezTo>
                  <a:cubicBezTo>
                    <a:pt x="816080" y="481117"/>
                    <a:pt x="732296" y="507119"/>
                    <a:pt x="746740" y="554789"/>
                  </a:cubicBezTo>
                  <a:cubicBezTo>
                    <a:pt x="761188" y="602459"/>
                    <a:pt x="890474" y="611849"/>
                    <a:pt x="859416" y="736801"/>
                  </a:cubicBezTo>
                  <a:cubicBezTo>
                    <a:pt x="855534" y="752421"/>
                    <a:pt x="849258" y="769519"/>
                    <a:pt x="841088" y="787917"/>
                  </a:cubicBezTo>
                  <a:lnTo>
                    <a:pt x="832706" y="804535"/>
                  </a:lnTo>
                  <a:lnTo>
                    <a:pt x="815366" y="800511"/>
                  </a:lnTo>
                  <a:cubicBezTo>
                    <a:pt x="660528" y="772309"/>
                    <a:pt x="486966" y="771347"/>
                    <a:pt x="379194" y="787501"/>
                  </a:cubicBezTo>
                  <a:lnTo>
                    <a:pt x="345510" y="793881"/>
                  </a:lnTo>
                  <a:lnTo>
                    <a:pt x="344422" y="787405"/>
                  </a:lnTo>
                  <a:cubicBezTo>
                    <a:pt x="327158" y="707733"/>
                    <a:pt x="304338" y="635501"/>
                    <a:pt x="284892" y="590655"/>
                  </a:cubicBezTo>
                  <a:cubicBezTo>
                    <a:pt x="245996" y="500961"/>
                    <a:pt x="172180" y="484293"/>
                    <a:pt x="137254" y="490641"/>
                  </a:cubicBezTo>
                  <a:cubicBezTo>
                    <a:pt x="102328" y="496993"/>
                    <a:pt x="121378" y="625581"/>
                    <a:pt x="75340" y="628755"/>
                  </a:cubicBezTo>
                  <a:cubicBezTo>
                    <a:pt x="63832" y="629549"/>
                    <a:pt x="51082" y="621263"/>
                    <a:pt x="36832" y="608701"/>
                  </a:cubicBezTo>
                  <a:lnTo>
                    <a:pt x="0" y="573253"/>
                  </a:lnTo>
                  <a:lnTo>
                    <a:pt x="3606" y="549839"/>
                  </a:lnTo>
                  <a:cubicBezTo>
                    <a:pt x="15512" y="426349"/>
                    <a:pt x="12238" y="304309"/>
                    <a:pt x="42004" y="242993"/>
                  </a:cubicBezTo>
                  <a:cubicBezTo>
                    <a:pt x="81692" y="161237"/>
                    <a:pt x="183292" y="248549"/>
                    <a:pt x="222980" y="181081"/>
                  </a:cubicBezTo>
                  <a:cubicBezTo>
                    <a:pt x="232902" y="164213"/>
                    <a:pt x="231710" y="137375"/>
                    <a:pt x="226774" y="105849"/>
                  </a:cubicBezTo>
                  <a:lnTo>
                    <a:pt x="222500" y="82199"/>
                  </a:lnTo>
                  <a:lnTo>
                    <a:pt x="264892" y="90547"/>
                  </a:lnTo>
                  <a:cubicBezTo>
                    <a:pt x="306152" y="94339"/>
                    <a:pt x="348406" y="91089"/>
                    <a:pt x="378380" y="86755"/>
                  </a:cubicBezTo>
                  <a:cubicBezTo>
                    <a:pt x="438328" y="78089"/>
                    <a:pt x="471554" y="2249"/>
                    <a:pt x="517056" y="8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073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FDF45-4515-06AD-3FEE-3DCE7F7B3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7" name="テキスト ボックス 1806">
            <a:extLst>
              <a:ext uri="{FF2B5EF4-FFF2-40B4-BE49-F238E27FC236}">
                <a16:creationId xmlns:a16="http://schemas.microsoft.com/office/drawing/2014/main" id="{E8A1C8D8-9DBD-0532-9044-A813605748CC}"/>
              </a:ext>
            </a:extLst>
          </p:cNvPr>
          <p:cNvSpPr txBox="1"/>
          <p:nvPr/>
        </p:nvSpPr>
        <p:spPr>
          <a:xfrm>
            <a:off x="6552248" y="404036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大分</a:t>
            </a:r>
          </a:p>
        </p:txBody>
      </p: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70E0579F-8454-AF1D-E7E2-187844C4026E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65F74A6F-EC3F-4C5E-DF6A-B4CC11BEDB78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A53EC457-2A90-F62F-7C56-D12B40D4E8D0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4C7D6493-3A6B-B35D-F84E-3F4A0BCAD577}"/>
                </a:ext>
              </a:extLst>
            </p:cNvPr>
            <p:cNvSpPr txBox="1"/>
            <p:nvPr/>
          </p:nvSpPr>
          <p:spPr>
            <a:xfrm>
              <a:off x="8267004" y="2943225"/>
              <a:ext cx="9957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Oita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1CC1DD5F-0597-B9C9-8A1B-A75C11DBED8D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891B5361-B41B-DACA-B184-B8332402581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9435DD21-45D5-DF5E-9345-639C5F33D2F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9A5E51BA-D51D-CAD5-5B2B-EA561415E07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1BFD198B-5690-58D4-8322-00CCF70C3CC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CAC74489-9C1C-5550-C5CD-A5E08ED1895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B40280CF-CB27-F3E7-7670-DBDE7280AC5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FEF2500D-E2E7-D709-1008-4264A90432D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35100FEB-47EE-A099-CA5B-5CBD5AAEDDF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CBE05133-8A9B-4BEA-B6B5-97923FA11FD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2AF87CBB-54A7-A0D7-A856-19E579EA000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B70803A9-9DB4-B5EB-0755-AF0AE0D5B2F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F84080EC-FBE2-9B40-5ECF-9BA9515AB8D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7816CA7-AB5C-F165-0A66-F43CD23D308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C1041B47-20DF-1D10-062D-4D12CDCBFD3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21C80241-8A7A-36DC-EB2D-2DB28B489AB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B961A285-A689-2458-8DCE-51814F90725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ADE4B7C0-60A4-9D4E-C112-241009AE3CC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BA1250AE-515D-B430-24C2-1455D2463E4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CE0F7142-3A4A-6BCC-CB62-EB06FF78E36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991722C8-163B-4128-F46E-5EB8DB03181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294BB7B0-2C94-B33E-F1D2-A904F83C68C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F203824D-A545-9D08-67F9-7A2CC487AC9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9F07475F-2ABA-5A3B-0AFE-13B861AB2B7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824D0CF-9833-230B-B49C-C647642749B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D208E85B-7126-9B27-D486-98987C9E819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40E30EA-8BD6-6CE3-9EDD-D30828F0F63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CA3AC93D-A2E1-8C17-860B-E6EB3E5C78D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C92A72A7-72AB-0782-B53A-482406309D9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2010A13D-A885-7F90-CE39-B17FE8193BE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14F7B6F8-AECD-917A-2B84-20612E42BB4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928209C1-E519-739D-A842-05EED19E2CD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94230897-6EE3-6FAE-6E55-729E6E1D1C7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4299ACEF-55D5-5C78-1D5D-93A8F6AD246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FDB488BB-D083-EDB4-CCF2-C5929962538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702AAF69-C608-FAEC-E2C5-6CED209A557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D6D1758C-F96A-2B3A-F4B5-8053E46F994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592B2A93-7016-F78B-E23E-78B7C7ECB53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D27D7888-D77F-56CA-CEA8-30F61CA11CF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21595AEF-9C6E-720C-7C6E-45CF6986BB9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042E95EA-46B8-D9D6-D911-AF28DF2096D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440B314A-524E-B53A-E66A-58FB9AE4596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E8C6100A-B20D-7409-A599-DB656812A07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F00E414E-7BF4-73C8-99D8-90CDE183E74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0CAAD4C2-6F8C-5771-6AAF-2F4EBABEACA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E0B330D8-75DB-4719-06CE-56932FCD263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CE5BDC2E-4F0A-F2D8-0073-C094DA6BC33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4E863684-CCCE-6802-C2E9-FE9998BBE64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38CF9C0-5B5A-18F6-7DBC-A9C21CDF347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AE6EB7B-3E51-39E4-E212-8E8E735A4870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大分県の場所を示すイラスト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89588DB1-79BC-D885-910D-8B4BB4B3FE62}"/>
              </a:ext>
            </a:extLst>
          </p:cNvPr>
          <p:cNvGrpSpPr/>
          <p:nvPr/>
        </p:nvGrpSpPr>
        <p:grpSpPr>
          <a:xfrm>
            <a:off x="6606540" y="3807460"/>
            <a:ext cx="2656249" cy="2578100"/>
            <a:chOff x="6606540" y="3807460"/>
            <a:chExt cx="2656249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FC943325-775A-2743-97C2-D5E9E5D6767A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4CB36A79-D7AD-168E-1AC5-E8B913C81B9D}"/>
                </a:ext>
              </a:extLst>
            </p:cNvPr>
            <p:cNvSpPr txBox="1"/>
            <p:nvPr/>
          </p:nvSpPr>
          <p:spPr>
            <a:xfrm>
              <a:off x="8267004" y="5800785"/>
              <a:ext cx="9957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Oita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CE172A2-BBFA-FE68-5C7C-0B01FCA22AA0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4B8FA8D0-BA3B-5C67-0496-979C7ED4F212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28C6112-F4A3-5097-BA73-20EAF90481F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07394EC9-3106-18BF-9B05-5435DF2CF3C9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F1B66DB2-8C18-6B6C-648A-7CE4E7E9D86B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267526CB-616D-65D9-75CC-5551D60B989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DE1EF38C-BB10-580F-D286-E2C159BE87C1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6D539BED-4D7B-1083-13DE-116C6B3D8CCA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D0281A44-07FE-745C-14DA-83167A52F6DC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B92829C3-BCF7-4A42-04E0-F60A8D829BD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39CD8086-ED18-C5CD-06E1-4F90A5AE8729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45E69AAB-A6DA-7456-ED00-B5E8BAF72DAE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5C8DA029-00DF-7504-F7A3-D82BE87AD77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B895050-19D3-4FF1-3EAE-ADC7CD4BEF9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AB27A8F7-A342-B710-97EB-79FF62F6F19F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6ED3ACE6-B3F3-C137-BCA8-ACFAB4E6A0B5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5DF6739C-6947-B083-4633-D396B4A051A3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3B1224CE-8F0A-A0BD-D733-F5442ED61E5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910B057E-3BAF-EA49-1D22-0367C7D5B3B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1059038F-13FD-B02C-BF12-FF48F1650F9C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DE914665-07AB-02A6-708A-B2FECFB760E1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DBEC98B-28B0-C8E7-AED9-59F624696EB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C5543FF9-079F-1A5C-0C5E-F1B2F102709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7F4EBA45-34F1-87C9-B5A2-ABEE6169684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82CC34C6-BE95-403F-E2B5-7878BC50BD0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743690FC-BA8C-2546-D881-F90917A56D9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91162EAE-B2AA-4365-1DC9-8B81BB9AAE8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ACA2A675-96CC-3031-874C-2889CF5DF6F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F0A17197-00E0-2333-0164-E77F8ADF8976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6E11F883-20D0-0FD5-523B-0E68BA0D13AA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F654CC2F-C1A6-991B-3193-854A3935570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378D5685-5838-5336-A442-6319CDDEA87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073EF55E-9AF9-73D0-7E9D-CD09BD69072C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3F9C4EB9-9F49-2F5A-E3EA-9A05FB713EA0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8A4B6F7A-DF56-20D9-1B59-53582CC2327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D35E8714-0F77-FEF4-187C-D02EAA537D0F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5173B78E-3554-111D-CF3A-3C798C6935DD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5952FB5F-B9F3-CDAB-0EB2-BD3EF5096F46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04A9C54-988E-4A66-B429-72F82D1ADC3E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1B909531-41FC-5DE9-3430-CA5AA37D8DEB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2954E727-45B2-237B-560C-47E0B647BEA8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3F1CCD82-8FDC-CEAF-3F9B-1D7CA3E9CC5B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40437709-DD24-0A32-F6B6-B372F11E6B1B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177D23D9-5A4C-BDCB-DB80-6726D177000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8A4F46D3-EC03-B472-73D7-ACDA16ED15E6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0EDC4A45-6895-8EFF-9BC5-02F177C4047C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AEA02561-F3A5-2CEA-D7D0-8F71FBF87BF8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2D19EDFB-F172-C33C-AE5D-B52350CDF76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EC12ED8A-B9A8-008F-4115-3A106C1DEBA3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CE388DB-4818-C7D9-DB64-343D855DCD69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F79F16C0-1253-2F75-1B80-6C1F440F9EF2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8C406328-EEE5-1A69-8F93-F6BEE527120E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9505CB4A-66DC-73A1-E409-7AAB3DA5AC9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184D96A8-1F41-7164-39BC-E839F52E838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975EAE4A-D787-4C66-E82A-B1F19866055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7F47EA2C-5190-72D7-3964-2CE5E9901CD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26553BD2-A5A2-7123-2958-82BC157B9A3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E5D6C4F9-AC24-7CCC-7FDB-1F4BC60C51B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C72FC1DC-EA28-B208-58F4-95732AEC20B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EE6AE26D-14E2-9E76-3EEC-9094A1AF3D6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8A0D6007-CF03-68F2-8F1F-7D4C7742B18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64F7A31A-0C9F-C570-7FAA-67658B28FC9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7BB08655-C1B5-546C-6722-C89C7DD3EBA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7D74F1AC-80A0-5348-B35F-8D93A89978B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47D4D6C3-B8FA-EA33-B518-8C2AD71D3BD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3922CB50-1394-88E3-A282-14E676FBD7C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884A7975-A067-CF2F-D0A6-5B65948631A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A1851348-AF50-1452-4ABF-0CB5926CBD8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B179B022-22F9-3F80-826C-6BB2EE9EF2B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FA047E2C-F18A-1513-5C9C-C5405E0B048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CD2E2675-E272-BCA4-CBEC-A3668C2E05F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F5F9872-D1A6-3813-98DF-F0B7A5533EF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04A504AF-0A30-318D-22A0-18E2C2F3163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70EF4B8A-FC8A-6E37-6317-18E91DBA0CC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7502B6FD-DA18-4DA7-0A51-39DB12CB040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B2D0D809-55D0-C559-6163-99924C5C547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CE7A5A2A-5B76-4F0F-3286-E1C739BB3C6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1B751AEF-7815-C95C-1380-481BD00076C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64C5CBA9-F500-CE75-7910-BDA1DD08C56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627C9F69-D0A2-05F1-6AF0-35739C4DFB1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F29B7DFF-4B6D-883D-500A-F7A5B322F68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7A4F4580-0AA2-FA33-373E-F1FDF1F786F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3C62F6D-2090-9ED1-3851-7E19F0EBB29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F4B3B2F0-67B1-2F87-147D-5E0866F4B61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28A3B33-AE20-4060-1002-C4685D9B5EB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F8A2DA52-BFC6-9E03-A62E-D51E5D96255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807A0E08-81C1-F289-104F-8899F976975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9FD5C38F-91BE-4CEB-EB56-61581B7ED28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B01E163A-AFFC-F874-7DC6-5A46499D450F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D7524906-404E-23AC-7F13-13B137A51EF2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03EE0092-133E-7B53-20EB-5F6B0ADB719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6D22CD7-A003-B81F-4A51-4267982827A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C0BDB44C-C137-9B85-CAA8-43DF4B21640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94BFB3AD-80A4-7202-7053-15DCF4B14EA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42027F8-4046-18E8-E15A-0763525CD7A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5CA39DF8-02E3-BD79-FD55-46A4E450875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E835FC47-C2E3-4AE7-A08E-D1F4CA472A6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173E1F3F-E4DF-54AC-89C7-86ACB08ECB2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94E4CF80-5C95-7FB1-0838-4EC57310E9F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4797371-F2A2-43F6-3A80-411D13BE63A5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5D76FA88-9F3B-F7F4-9671-52B838748FF3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434FAC2-37C3-7502-2203-1D66F883D4F7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7403BF11-8D31-7C1D-F897-DD5F1D271A5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D324AB06-20D3-BC3A-38A4-AF4D056602C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04FECA7E-52AE-697C-A3C3-D37E8032A9E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84A5F7C9-A8D5-19C6-ECF4-F232BA46C93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8BB5BD22-B9F9-C059-B846-BCC42545149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13B149A5-3B53-4571-C84F-7B86E4C07FD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1170F175-9387-9B9E-65F3-06AEC730662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311B8458-DD80-E348-62DF-1665FC65537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EA9D0A3D-F720-AA75-F9AB-1ECE16ED331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8128B7F6-9F52-EEFE-4C05-278AAA90CE2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7408EE42-B8E2-55BA-3653-EFD67DAE41E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36FC2775-E33B-9899-6415-F05A67B9211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A738F752-12BC-DC48-6C98-1E37E1AA3B5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452BDD73-E5C5-7FA4-30C9-3A61ED64F74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9308D33B-B346-CFEC-AAB1-19A9E084CCF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19272814-8239-8DA9-6B9D-BE3DB56689D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E4866F67-D280-12E6-84F1-0466D522D9E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8571E0B5-E90C-4B07-FA79-1A56D4E0C55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6A9611CA-9CCD-559E-45C6-C42A471D5C5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C866F3E7-8087-02BD-71FB-E97E73010E3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86956424-E5FE-BE31-E0C4-66018E3B53A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2E3C850-7770-676C-6A02-F6BCCDE761C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E1A6AE9C-89F2-DF07-1A36-DAC89C1F607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5EB3F59D-3CCA-5658-9714-73040AA619C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74A63DE5-24FC-3581-15E5-B2A63E1119A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46B3B37-9C7D-4BD2-A1EA-C1CFA24975A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C23257B3-5ACE-F2ED-8664-2FA793AD25C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28597158-5454-4F4B-E6A9-C41F1D76E7F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6C3547C9-4E4C-9780-6F2D-EA7B0CC2567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5A0B52A1-2908-530C-02DC-97BDBABBB99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060BD81-35C6-321D-5BE7-4F26143FD66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E0CA03C0-D60D-0379-D4A5-198323D4716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FA8AA59B-5629-11E9-8909-9E120E1490A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952A9A7A-D951-0310-54BC-300784EE084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93CA9707-867F-4FD3-4D87-A2BC424ADA1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49112835-9775-A80A-6F89-42082F2774A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DA3DDA20-2BDD-1EC1-26B2-272598DC57A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07B60744-BCC2-A694-EC0F-D248DDDD49B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206E27A-9F75-BF47-23D4-D79F3A08CDF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8FD3C8C9-0E56-B2B4-E912-B8E4F6CF2D2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96621A67-1034-C9A0-CAB9-0FCFADBE3A1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A1BE39B0-8628-DF38-FBE3-F9BC0D7CFF8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492B7E21-46AA-BD86-B63C-AD5BF00124A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18A28622-BDBE-DE43-8621-E4E8D05186C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9AD82F65-2586-7777-1185-55EABE0A814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42DFD54-060A-8B9D-BC34-A235E2B16A5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BF4A618B-0334-127C-2E5E-27EED24ECD9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8F77D726-764B-1573-B115-4CF4AB30FDA5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BCF04E6B-8682-747D-3DC0-66D6663CA7AF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51B58EF-4AD3-E5F8-521C-A0179C5B9255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8741FA-A5EB-49DC-A415-569333CB9D3B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38C66F4-F5B4-C335-C0BF-4129EC21D83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E4A8AEB6-A5C7-7901-87C8-7A90C384B3D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8C22DA2-A750-D139-85DC-96679014B9B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2BB7815-420F-DCE5-04B4-F93A8F5AADF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FA2D948E-FE75-482D-6D00-A224A258BFD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BEE0EBBB-8E48-26F2-FF9A-8EEA3C7A659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7DCBC4DC-3EB4-8472-747A-A74F5CDC939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9EF875F-4520-C64B-94B7-1AA84D8957B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62BCE61-6820-DF35-0EF6-95DB2E2AC09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AE2D698-FA5B-7C9D-E4D1-514E036997D8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7A0C2650-A337-2A54-305D-D15846523F9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AEA1201D-391E-DD1A-A687-30DB7EB0992D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125E1AF-F9C0-0A0E-4C3F-BC0D9050355F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79983882-2C76-AD8E-2879-D5912821C72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8D1C095-152D-C7B9-5E6E-02486D057665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C945CE21-74DE-6DCF-C567-5C902253C621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8C5C5A99-A787-2390-A067-5B38F89FD9C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ECBA183-9F36-6FAF-1C02-F97BA310EC2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C77828C9-0686-7B27-3D3E-6A916FAA322A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E959DA7E-2609-0491-34FD-C6C82F910D2E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185FA4F-6DF9-C7E1-0742-593BD42E2760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198924CE-3698-3DEC-B011-1946282172B9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A6555230-A67D-FD09-B4C3-628E99553BF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0B2291A7-7EF5-8ADD-44BF-DAF640C172A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32CBD34E-6069-8A7F-DE12-8F9D46D4C28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9C254EAE-1EF7-1824-8F34-64C98B8EFB6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C561D11-DB77-D33D-4A7D-0E79978451D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50E1EAD0-F895-3732-3883-E8047977086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D2E4AC7F-4374-6625-1FC4-CA2A3C660797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1C6D31DF-3A42-C524-BE16-9304371E54F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96ABE806-2904-D358-00DA-482C01D1B5B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707D914B-24C9-6FA9-A6E2-DD3E4D10A7C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1C98A8BD-B9CB-75D7-1615-31D6963C1C3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67D498BE-A51B-628B-3F6E-FEAA2846E49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07BCD2C7-AA53-81A4-D69D-452FFC9D46E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BB2A3116-D34F-C455-B13C-B312366AC2D0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E884DDB-B13A-4949-EC7A-BBFD1CE34B9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67EDD4F5-A843-7309-D4B9-69E3296763AB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1A165EA8-116D-AB97-457F-E9BE3D22DBA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EC1B7784-3438-2043-065F-83E75277E6A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B223155-5C44-FBE9-A45F-88C9A64AFAD6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476443B2-18DF-787C-366C-6C36A31DC793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BC8ED14E-51B2-3649-C7B5-2F44FBB6442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D718E832-D62C-A461-E351-AD72093FA7F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626E31DB-E4AB-1CF0-B75C-675F3A120C45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AB9771D6-F25F-6CC7-4318-36BC926937A9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39E8E5B7-3936-28BE-1256-96351026E3ED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15D19D9C-9150-4D01-3FA0-380ED592F15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D02826F-64F4-3BC7-3C43-E4074E7474B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B5C909E5-2B71-76DD-D524-45F9EDACF1E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96BE01A-A17F-08F5-98B5-8FFA848CF675}"/>
                </a:ext>
              </a:extLst>
            </p:cNvPr>
            <p:cNvSpPr/>
            <p:nvPr/>
          </p:nvSpPr>
          <p:spPr>
            <a:xfrm>
              <a:off x="3700445" y="1013957"/>
              <a:ext cx="1290337" cy="953924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DE6BE53E-A3C0-8687-9749-513445A508A9}"/>
                </a:ext>
              </a:extLst>
            </p:cNvPr>
            <p:cNvCxnSpPr>
              <a:cxnSpLocks/>
              <a:endCxn id="20" idx="45"/>
            </p:cNvCxnSpPr>
            <p:nvPr/>
          </p:nvCxnSpPr>
          <p:spPr>
            <a:xfrm>
              <a:off x="4257675" y="1485900"/>
              <a:ext cx="766887" cy="138816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5" name="テキスト ボックス 1934">
              <a:extLst>
                <a:ext uri="{FF2B5EF4-FFF2-40B4-BE49-F238E27FC236}">
                  <a16:creationId xmlns:a16="http://schemas.microsoft.com/office/drawing/2014/main" id="{F4BAC81E-ABD2-31C6-622D-E3C9C66C45C6}"/>
                </a:ext>
              </a:extLst>
            </p:cNvPr>
            <p:cNvSpPr txBox="1"/>
            <p:nvPr/>
          </p:nvSpPr>
          <p:spPr>
            <a:xfrm>
              <a:off x="5011475" y="113631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大分県です</a:t>
              </a:r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EB33CFA1-48D0-C537-4EBE-BBE2A800AD6F}"/>
              </a:ext>
            </a:extLst>
          </p:cNvPr>
          <p:cNvGrpSpPr/>
          <p:nvPr/>
        </p:nvGrpSpPr>
        <p:grpSpPr>
          <a:xfrm>
            <a:off x="3705526" y="3856217"/>
            <a:ext cx="2546683" cy="2544583"/>
            <a:chOff x="3705526" y="3856217"/>
            <a:chExt cx="2546683" cy="2544583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FDDCB6D3-9038-6112-4484-7B3D627C695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9482F232-F45D-4A03-7F6C-FAE024DC7D9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8D2B437-BCEA-4EC2-A69F-4D5CC6B6C18E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E4E3CFA3-4E55-D6F1-CFBA-E06435C8AE1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1F67C75F-DA67-68C9-72F6-B8F30E345970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A20057E9-8A2C-ACB1-2C18-6DEAEEE5CC7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2DA00061-6290-DC78-0878-9E013F75A6E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740AD576-849A-0956-E571-D08111D0C08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067B9EF-4313-4D62-2E41-BFD88D87DD5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7954EDB6-DA3F-985C-C43A-AD5378EE5C1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AAB655C-7116-DF87-D5EF-991AA0C25A44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31DF21D1-DEDA-24DA-A38E-45F1D2C477DE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5B852FD2-9AC5-CECE-7DEC-96D216544AA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F032A137-C8A9-001C-B4D2-06FD966EB60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B939F0CC-C7E0-87C7-CD44-CB33F66A5D3C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77FF7134-1195-550C-8C3C-CFBE0B75A5EE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D5D66203-7CCC-3475-D18C-172E0E5296C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B3BCB0D-62C5-4BAC-3B66-E686F959FCE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4C843CE7-A5D8-FF58-AB33-5AE2FB83510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56B222EF-7B4E-BBBF-9422-C5E0DB68ED1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2A67EC8-7BBF-33C3-1C94-7146EFDDE078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92207B38-CB6C-7FF9-4B34-91ECDCA267C0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51186A3E-97A8-4810-35ED-B23FE2E9F29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27C14D9F-4F4B-A6D0-EC00-7EF612DE4AD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BA37C374-7D02-9A56-A0D4-35F6E14369A3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A74B98DF-E710-8B84-6D78-6511AA5AA7A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4D1CA702-344E-42EE-B153-D9428FBC69E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9D7F4DA5-89FE-0463-BB02-5C70EC6ABD3E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FC768600-38DC-41BF-0C9A-9E954A7409B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F5D611C7-AC9A-BD36-D2B0-69AD15C290D4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870B1D1E-E590-5AA2-9FF9-AC8F48AA28D8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D6E9708D-D1F2-0804-283A-281A1CCB917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C0B4C2C3-00B3-D6B5-C760-2CFA7B83679F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0C89B814-DD09-A5A3-EDDF-7C67D537635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1A9671BA-D511-969B-9CCE-F786A16F156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0840636F-3F5E-6EB5-11CA-FB199B24632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1B760290-50A5-1C2A-5AE6-4019D79891D2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83DFBB8B-0FD4-EA8C-2174-9ED41091B2A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395D11DF-A521-E262-294F-9C3BC6DFDF0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21DE855B-5AA0-9B29-9CE6-7F10555863C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3E616C0E-47AF-5CD2-7909-026E89F943E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EF60CA38-E7DC-64DB-4F06-142376F12092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81E71DE1-F60B-5103-44EA-2ACFE4F8428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D6843CF2-4586-0DB7-3A8C-F774C9620112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4123CA6B-4C2E-2846-4821-50C1508C609A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40A8A357-FFE8-E453-95BF-8F00F4D993B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D3715361-6E7B-CBA5-BFAB-4377C10BE658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FE0411EC-4C1A-F7F7-BF62-B93CDF084A02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60B934C4-E257-F781-7838-C578600F0DC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A628D8AE-42A4-F633-312F-0B867783CD8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764ED4E4-72F8-D2BD-CF0A-4E11C2611D5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EADBAE9-7693-2C82-03BE-AB553EC218AD}"/>
                </a:ext>
              </a:extLst>
            </p:cNvPr>
            <p:cNvSpPr/>
            <p:nvPr/>
          </p:nvSpPr>
          <p:spPr>
            <a:xfrm>
              <a:off x="3705526" y="3856217"/>
              <a:ext cx="1290337" cy="953924"/>
            </a:xfrm>
            <a:custGeom>
              <a:avLst/>
              <a:gdLst>
                <a:gd name="connsiteX0" fmla="*/ 2323792 w 3728659"/>
                <a:gd name="connsiteY0" fmla="*/ 45 h 3486941"/>
                <a:gd name="connsiteX1" fmla="*/ 2704431 w 3728659"/>
                <a:gd name="connsiteY1" fmla="*/ 182417 h 3486941"/>
                <a:gd name="connsiteX2" fmla="*/ 2816727 w 3728659"/>
                <a:gd name="connsiteY2" fmla="*/ 743889 h 3486941"/>
                <a:gd name="connsiteX3" fmla="*/ 2511927 w 3728659"/>
                <a:gd name="connsiteY3" fmla="*/ 1080773 h 3486941"/>
                <a:gd name="connsiteX4" fmla="*/ 2078790 w 3728659"/>
                <a:gd name="connsiteY4" fmla="*/ 1305365 h 3486941"/>
                <a:gd name="connsiteX5" fmla="*/ 2159000 w 3728659"/>
                <a:gd name="connsiteY5" fmla="*/ 1545997 h 3486941"/>
                <a:gd name="connsiteX6" fmla="*/ 2576095 w 3728659"/>
                <a:gd name="connsiteY6" fmla="*/ 1513909 h 3486941"/>
                <a:gd name="connsiteX7" fmla="*/ 3265907 w 3728659"/>
                <a:gd name="connsiteY7" fmla="*/ 1562037 h 3486941"/>
                <a:gd name="connsiteX8" fmla="*/ 3041315 w 3728659"/>
                <a:gd name="connsiteY8" fmla="*/ 1963089 h 3486941"/>
                <a:gd name="connsiteX9" fmla="*/ 3201735 w 3728659"/>
                <a:gd name="connsiteY9" fmla="*/ 2155597 h 3486941"/>
                <a:gd name="connsiteX10" fmla="*/ 3554663 w 3728659"/>
                <a:gd name="connsiteY10" fmla="*/ 2251849 h 3486941"/>
                <a:gd name="connsiteX11" fmla="*/ 3314031 w 3728659"/>
                <a:gd name="connsiteY11" fmla="*/ 2428309 h 3486941"/>
                <a:gd name="connsiteX12" fmla="*/ 3715083 w 3728659"/>
                <a:gd name="connsiteY12" fmla="*/ 2733109 h 3486941"/>
                <a:gd name="connsiteX13" fmla="*/ 3241843 w 3728659"/>
                <a:gd name="connsiteY13" fmla="*/ 3374797 h 3486941"/>
                <a:gd name="connsiteX14" fmla="*/ 3146861 w 3728659"/>
                <a:gd name="connsiteY14" fmla="*/ 3486941 h 3486941"/>
                <a:gd name="connsiteX15" fmla="*/ 3146651 w 3728659"/>
                <a:gd name="connsiteY15" fmla="*/ 3482813 h 3486941"/>
                <a:gd name="connsiteX16" fmla="*/ 3101071 w 3728659"/>
                <a:gd name="connsiteY16" fmla="*/ 3162237 h 3486941"/>
                <a:gd name="connsiteX17" fmla="*/ 2803891 w 3728659"/>
                <a:gd name="connsiteY17" fmla="*/ 3093657 h 3486941"/>
                <a:gd name="connsiteX18" fmla="*/ 2697211 w 3728659"/>
                <a:gd name="connsiteY18" fmla="*/ 3314637 h 3486941"/>
                <a:gd name="connsiteX19" fmla="*/ 2179051 w 3728659"/>
                <a:gd name="connsiteY19" fmla="*/ 3337497 h 3486941"/>
                <a:gd name="connsiteX20" fmla="*/ 2041891 w 3728659"/>
                <a:gd name="connsiteY20" fmla="*/ 3139377 h 3486941"/>
                <a:gd name="connsiteX21" fmla="*/ 1698991 w 3728659"/>
                <a:gd name="connsiteY21" fmla="*/ 3192717 h 3486941"/>
                <a:gd name="connsiteX22" fmla="*/ 1624875 w 3728659"/>
                <a:gd name="connsiteY22" fmla="*/ 3171701 h 3486941"/>
                <a:gd name="connsiteX23" fmla="*/ 1558577 w 3728659"/>
                <a:gd name="connsiteY23" fmla="*/ 3134821 h 3486941"/>
                <a:gd name="connsiteX24" fmla="*/ 1481196 w 3728659"/>
                <a:gd name="connsiteY24" fmla="*/ 3073881 h 3486941"/>
                <a:gd name="connsiteX25" fmla="*/ 1359901 w 3728659"/>
                <a:gd name="connsiteY25" fmla="*/ 2933637 h 3486941"/>
                <a:gd name="connsiteX26" fmla="*/ 1334501 w 3728659"/>
                <a:gd name="connsiteY26" fmla="*/ 2501837 h 3486941"/>
                <a:gd name="connsiteX27" fmla="*/ 991601 w 3728659"/>
                <a:gd name="connsiteY27" fmla="*/ 1898589 h 3486941"/>
                <a:gd name="connsiteX28" fmla="*/ 547101 w 3728659"/>
                <a:gd name="connsiteY28" fmla="*/ 1803337 h 3486941"/>
                <a:gd name="connsiteX29" fmla="*/ 528051 w 3728659"/>
                <a:gd name="connsiteY29" fmla="*/ 1949389 h 3486941"/>
                <a:gd name="connsiteX30" fmla="*/ 623301 w 3728659"/>
                <a:gd name="connsiteY30" fmla="*/ 2241485 h 3486941"/>
                <a:gd name="connsiteX31" fmla="*/ 483601 w 3728659"/>
                <a:gd name="connsiteY31" fmla="*/ 2393885 h 3486941"/>
                <a:gd name="connsiteX32" fmla="*/ 197851 w 3728659"/>
                <a:gd name="connsiteY32" fmla="*/ 2197037 h 3486941"/>
                <a:gd name="connsiteX33" fmla="*/ 131988 w 3728659"/>
                <a:gd name="connsiteY33" fmla="*/ 2159605 h 3486941"/>
                <a:gd name="connsiteX34" fmla="*/ 73939 w 3728659"/>
                <a:gd name="connsiteY34" fmla="*/ 2126513 h 3486941"/>
                <a:gd name="connsiteX35" fmla="*/ 102204 w 3728659"/>
                <a:gd name="connsiteY35" fmla="*/ 2080357 h 3486941"/>
                <a:gd name="connsiteX36" fmla="*/ 191501 w 3728659"/>
                <a:gd name="connsiteY36" fmla="*/ 1860485 h 3486941"/>
                <a:gd name="connsiteX37" fmla="*/ 1001 w 3728659"/>
                <a:gd name="connsiteY37" fmla="*/ 1669989 h 3486941"/>
                <a:gd name="connsiteX38" fmla="*/ 115301 w 3728659"/>
                <a:gd name="connsiteY38" fmla="*/ 1530285 h 3486941"/>
                <a:gd name="connsiteX39" fmla="*/ 89901 w 3728659"/>
                <a:gd name="connsiteY39" fmla="*/ 1193737 h 3486941"/>
                <a:gd name="connsiteX40" fmla="*/ 185151 w 3728659"/>
                <a:gd name="connsiteY40" fmla="*/ 1098485 h 3486941"/>
                <a:gd name="connsiteX41" fmla="*/ 553451 w 3728659"/>
                <a:gd name="connsiteY41" fmla="*/ 596837 h 3486941"/>
                <a:gd name="connsiteX42" fmla="*/ 1086851 w 3728659"/>
                <a:gd name="connsiteY42" fmla="*/ 622237 h 3486941"/>
                <a:gd name="connsiteX43" fmla="*/ 1071429 w 3728659"/>
                <a:gd name="connsiteY43" fmla="*/ 322701 h 3486941"/>
                <a:gd name="connsiteX44" fmla="*/ 1063867 w 3728659"/>
                <a:gd name="connsiteY44" fmla="*/ 287037 h 3486941"/>
                <a:gd name="connsiteX45" fmla="*/ 1105109 w 3728659"/>
                <a:gd name="connsiteY45" fmla="*/ 299473 h 3486941"/>
                <a:gd name="connsiteX46" fmla="*/ 1918369 w 3728659"/>
                <a:gd name="connsiteY46" fmla="*/ 358877 h 3486941"/>
                <a:gd name="connsiteX47" fmla="*/ 2271295 w 3728659"/>
                <a:gd name="connsiteY47" fmla="*/ 5953 h 3486941"/>
                <a:gd name="connsiteX48" fmla="*/ 2323792 w 3728659"/>
                <a:gd name="connsiteY48" fmla="*/ 45 h 348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28659" h="3486941">
                  <a:moveTo>
                    <a:pt x="2323792" y="45"/>
                  </a:moveTo>
                  <a:cubicBezTo>
                    <a:pt x="2453231" y="-2111"/>
                    <a:pt x="2624891" y="74801"/>
                    <a:pt x="2704431" y="182417"/>
                  </a:cubicBezTo>
                  <a:cubicBezTo>
                    <a:pt x="2795335" y="305405"/>
                    <a:pt x="2848811" y="594165"/>
                    <a:pt x="2816727" y="743889"/>
                  </a:cubicBezTo>
                  <a:cubicBezTo>
                    <a:pt x="2784643" y="893617"/>
                    <a:pt x="2634915" y="987197"/>
                    <a:pt x="2511927" y="1080773"/>
                  </a:cubicBezTo>
                  <a:cubicBezTo>
                    <a:pt x="2388938" y="1174353"/>
                    <a:pt x="2137611" y="1227825"/>
                    <a:pt x="2078790" y="1305365"/>
                  </a:cubicBezTo>
                  <a:cubicBezTo>
                    <a:pt x="2019969" y="1382901"/>
                    <a:pt x="2076116" y="1511237"/>
                    <a:pt x="2159000" y="1545997"/>
                  </a:cubicBezTo>
                  <a:cubicBezTo>
                    <a:pt x="2241884" y="1580753"/>
                    <a:pt x="2391611" y="1511237"/>
                    <a:pt x="2576095" y="1513909"/>
                  </a:cubicBezTo>
                  <a:cubicBezTo>
                    <a:pt x="2760579" y="1516585"/>
                    <a:pt x="3188367" y="1487173"/>
                    <a:pt x="3265907" y="1562037"/>
                  </a:cubicBezTo>
                  <a:cubicBezTo>
                    <a:pt x="3343443" y="1636901"/>
                    <a:pt x="3052011" y="1864165"/>
                    <a:pt x="3041315" y="1963089"/>
                  </a:cubicBezTo>
                  <a:cubicBezTo>
                    <a:pt x="3030619" y="2062017"/>
                    <a:pt x="3116179" y="2107469"/>
                    <a:pt x="3201735" y="2155597"/>
                  </a:cubicBezTo>
                  <a:cubicBezTo>
                    <a:pt x="3287295" y="2203721"/>
                    <a:pt x="3535947" y="2206397"/>
                    <a:pt x="3554663" y="2251849"/>
                  </a:cubicBezTo>
                  <a:cubicBezTo>
                    <a:pt x="3573379" y="2297301"/>
                    <a:pt x="3287295" y="2348101"/>
                    <a:pt x="3314031" y="2428309"/>
                  </a:cubicBezTo>
                  <a:cubicBezTo>
                    <a:pt x="3340767" y="2508521"/>
                    <a:pt x="3814011" y="2465741"/>
                    <a:pt x="3715083" y="2733109"/>
                  </a:cubicBezTo>
                  <a:cubicBezTo>
                    <a:pt x="3665621" y="2866793"/>
                    <a:pt x="3457743" y="3119457"/>
                    <a:pt x="3241843" y="3374797"/>
                  </a:cubicBezTo>
                  <a:lnTo>
                    <a:pt x="3146861" y="3486941"/>
                  </a:lnTo>
                  <a:lnTo>
                    <a:pt x="3146651" y="3482813"/>
                  </a:lnTo>
                  <a:cubicBezTo>
                    <a:pt x="3138279" y="3307493"/>
                    <a:pt x="3140759" y="3252725"/>
                    <a:pt x="3101071" y="3162237"/>
                  </a:cubicBezTo>
                  <a:cubicBezTo>
                    <a:pt x="3037571" y="3017457"/>
                    <a:pt x="2871201" y="3068257"/>
                    <a:pt x="2803891" y="3093657"/>
                  </a:cubicBezTo>
                  <a:cubicBezTo>
                    <a:pt x="2736581" y="3119057"/>
                    <a:pt x="2801351" y="3273997"/>
                    <a:pt x="2697211" y="3314637"/>
                  </a:cubicBezTo>
                  <a:cubicBezTo>
                    <a:pt x="2593071" y="3355277"/>
                    <a:pt x="2288271" y="3366709"/>
                    <a:pt x="2179051" y="3337497"/>
                  </a:cubicBezTo>
                  <a:cubicBezTo>
                    <a:pt x="2069831" y="3308285"/>
                    <a:pt x="2121901" y="3163509"/>
                    <a:pt x="2041891" y="3139377"/>
                  </a:cubicBezTo>
                  <a:cubicBezTo>
                    <a:pt x="1961881" y="3115245"/>
                    <a:pt x="1801861" y="3196525"/>
                    <a:pt x="1698991" y="3192717"/>
                  </a:cubicBezTo>
                  <a:cubicBezTo>
                    <a:pt x="1673273" y="3191765"/>
                    <a:pt x="1648667" y="3183193"/>
                    <a:pt x="1624875" y="3171701"/>
                  </a:cubicBezTo>
                  <a:lnTo>
                    <a:pt x="1558577" y="3134821"/>
                  </a:lnTo>
                  <a:lnTo>
                    <a:pt x="1481196" y="3073881"/>
                  </a:lnTo>
                  <a:cubicBezTo>
                    <a:pt x="1427105" y="3029681"/>
                    <a:pt x="1382391" y="2986289"/>
                    <a:pt x="1359901" y="2933637"/>
                  </a:cubicBezTo>
                  <a:cubicBezTo>
                    <a:pt x="1269943" y="2723029"/>
                    <a:pt x="1395884" y="2674345"/>
                    <a:pt x="1334501" y="2501837"/>
                  </a:cubicBezTo>
                  <a:cubicBezTo>
                    <a:pt x="1273118" y="2329329"/>
                    <a:pt x="1122834" y="2015005"/>
                    <a:pt x="991601" y="1898589"/>
                  </a:cubicBezTo>
                  <a:cubicBezTo>
                    <a:pt x="860368" y="1782169"/>
                    <a:pt x="624359" y="1794869"/>
                    <a:pt x="547101" y="1803337"/>
                  </a:cubicBezTo>
                  <a:cubicBezTo>
                    <a:pt x="469843" y="1811805"/>
                    <a:pt x="515351" y="1876361"/>
                    <a:pt x="528051" y="1949389"/>
                  </a:cubicBezTo>
                  <a:cubicBezTo>
                    <a:pt x="540751" y="2022413"/>
                    <a:pt x="630709" y="2167405"/>
                    <a:pt x="623301" y="2241485"/>
                  </a:cubicBezTo>
                  <a:cubicBezTo>
                    <a:pt x="615893" y="2315569"/>
                    <a:pt x="554509" y="2401293"/>
                    <a:pt x="483601" y="2393885"/>
                  </a:cubicBezTo>
                  <a:cubicBezTo>
                    <a:pt x="412693" y="2386477"/>
                    <a:pt x="350251" y="2282761"/>
                    <a:pt x="197851" y="2197037"/>
                  </a:cubicBezTo>
                  <a:cubicBezTo>
                    <a:pt x="178801" y="2186321"/>
                    <a:pt x="156559" y="2173637"/>
                    <a:pt x="131988" y="2159605"/>
                  </a:cubicBezTo>
                  <a:lnTo>
                    <a:pt x="73939" y="2126513"/>
                  </a:lnTo>
                  <a:lnTo>
                    <a:pt x="102204" y="2080357"/>
                  </a:lnTo>
                  <a:cubicBezTo>
                    <a:pt x="149697" y="1996485"/>
                    <a:pt x="187797" y="1913405"/>
                    <a:pt x="191501" y="1860485"/>
                  </a:cubicBezTo>
                  <a:cubicBezTo>
                    <a:pt x="198909" y="1754653"/>
                    <a:pt x="13701" y="1725021"/>
                    <a:pt x="1001" y="1669989"/>
                  </a:cubicBezTo>
                  <a:cubicBezTo>
                    <a:pt x="-11699" y="1614953"/>
                    <a:pt x="100484" y="1609661"/>
                    <a:pt x="115301" y="1530285"/>
                  </a:cubicBezTo>
                  <a:cubicBezTo>
                    <a:pt x="130118" y="1450913"/>
                    <a:pt x="78259" y="1265705"/>
                    <a:pt x="89901" y="1193737"/>
                  </a:cubicBezTo>
                  <a:cubicBezTo>
                    <a:pt x="101543" y="1121769"/>
                    <a:pt x="107893" y="1197969"/>
                    <a:pt x="185151" y="1098485"/>
                  </a:cubicBezTo>
                  <a:cubicBezTo>
                    <a:pt x="262409" y="999005"/>
                    <a:pt x="403168" y="676213"/>
                    <a:pt x="553451" y="596837"/>
                  </a:cubicBezTo>
                  <a:cubicBezTo>
                    <a:pt x="703734" y="517461"/>
                    <a:pt x="995834" y="768285"/>
                    <a:pt x="1086851" y="622237"/>
                  </a:cubicBezTo>
                  <a:cubicBezTo>
                    <a:pt x="1120982" y="567469"/>
                    <a:pt x="1099601" y="453617"/>
                    <a:pt x="1071429" y="322701"/>
                  </a:cubicBezTo>
                  <a:lnTo>
                    <a:pt x="1063867" y="287037"/>
                  </a:lnTo>
                  <a:lnTo>
                    <a:pt x="1105109" y="299473"/>
                  </a:lnTo>
                  <a:cubicBezTo>
                    <a:pt x="1376948" y="367401"/>
                    <a:pt x="1743911" y="384949"/>
                    <a:pt x="1918369" y="358877"/>
                  </a:cubicBezTo>
                  <a:cubicBezTo>
                    <a:pt x="2150979" y="324121"/>
                    <a:pt x="2140285" y="35365"/>
                    <a:pt x="2271295" y="5953"/>
                  </a:cubicBezTo>
                  <a:cubicBezTo>
                    <a:pt x="2287671" y="2277"/>
                    <a:pt x="2305301" y="353"/>
                    <a:pt x="2323792" y="4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2F7A31F6-A94D-0F7D-05CA-8091D3DD30AE}"/>
                </a:ext>
              </a:extLst>
            </p:cNvPr>
            <p:cNvCxnSpPr>
              <a:cxnSpLocks/>
              <a:endCxn id="1363" idx="42"/>
            </p:cNvCxnSpPr>
            <p:nvPr/>
          </p:nvCxnSpPr>
          <p:spPr>
            <a:xfrm>
              <a:off x="4257675" y="4338964"/>
              <a:ext cx="766474" cy="148219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3" name="テキスト ボックス 2012">
              <a:extLst>
                <a:ext uri="{FF2B5EF4-FFF2-40B4-BE49-F238E27FC236}">
                  <a16:creationId xmlns:a16="http://schemas.microsoft.com/office/drawing/2014/main" id="{C9E234F6-01AB-B82E-1C5D-EB4CA54A6A70}"/>
                </a:ext>
              </a:extLst>
            </p:cNvPr>
            <p:cNvSpPr txBox="1"/>
            <p:nvPr/>
          </p:nvSpPr>
          <p:spPr>
            <a:xfrm>
              <a:off x="5011475" y="407763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5684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91815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pptx353_日本地図から見た大分県の場所イラスト</dc:title>
  <dc:subject>pptx353_日本地図から見た大分県の場所イラスト</dc:subject>
  <dc:creator>でじけろお</dc:creator>
  <cp:revision>1</cp:revision>
  <dcterms:created xsi:type="dcterms:W3CDTF">2018-05-20T00:31:01Z</dcterms:created>
  <dcterms:modified xsi:type="dcterms:W3CDTF">2025-12-14T01:17:41Z</dcterms:modified>
  <cp:version>1</cp:version>
</cp:coreProperties>
</file>